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1"/>
  </p:notesMasterIdLst>
  <p:handoutMasterIdLst>
    <p:handoutMasterId r:id="rId12"/>
  </p:handoutMasterIdLst>
  <p:sldIdLst>
    <p:sldId id="411" r:id="rId5"/>
    <p:sldId id="410" r:id="rId6"/>
    <p:sldId id="391" r:id="rId7"/>
    <p:sldId id="383" r:id="rId8"/>
    <p:sldId id="407" r:id="rId9"/>
    <p:sldId id="40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27" autoAdjust="0"/>
  </p:normalViewPr>
  <p:slideViewPr>
    <p:cSldViewPr snapToGrid="0">
      <p:cViewPr varScale="1">
        <p:scale>
          <a:sx n="83" d="100"/>
          <a:sy n="83" d="100"/>
        </p:scale>
        <p:origin x="686" y="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9/25/2024</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9/25/2024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3908276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501160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405023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951B-8C4C-0DB5-E482-B38478FB1621}"/>
              </a:ext>
            </a:extLst>
          </p:cNvPr>
          <p:cNvSpPr>
            <a:spLocks noGrp="1"/>
          </p:cNvSpPr>
          <p:nvPr>
            <p:ph type="title"/>
          </p:nvPr>
        </p:nvSpPr>
        <p:spPr>
          <a:xfrm>
            <a:off x="508633" y="2042648"/>
            <a:ext cx="8006717" cy="2772703"/>
          </a:xfrm>
        </p:spPr>
        <p:txBody>
          <a:bodyPr/>
          <a:lstStyle/>
          <a:p>
            <a:r>
              <a:rPr lang="en-US" sz="8000" dirty="0" err="1"/>
              <a:t>Powerpoint</a:t>
            </a:r>
            <a:r>
              <a:rPr lang="en-US" sz="8000" dirty="0"/>
              <a:t> </a:t>
            </a:r>
            <a:br>
              <a:rPr lang="en-US" sz="8000" dirty="0"/>
            </a:br>
            <a:r>
              <a:rPr lang="en-US" sz="8000" dirty="0"/>
              <a:t>Template</a:t>
            </a:r>
          </a:p>
        </p:txBody>
      </p:sp>
      <p:pic>
        <p:nvPicPr>
          <p:cNvPr id="4" name="Picture 3" descr="A logo with text on it&#10;&#10;Description automatically generated">
            <a:extLst>
              <a:ext uri="{FF2B5EF4-FFF2-40B4-BE49-F238E27FC236}">
                <a16:creationId xmlns:a16="http://schemas.microsoft.com/office/drawing/2014/main" id="{79CF724C-64AD-E69D-A2A4-C417479DC9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3051" y="6083855"/>
            <a:ext cx="3090350" cy="619927"/>
          </a:xfrm>
          <a:prstGeom prst="rect">
            <a:avLst/>
          </a:prstGeom>
        </p:spPr>
      </p:pic>
    </p:spTree>
    <p:extLst>
      <p:ext uri="{BB962C8B-B14F-4D97-AF65-F5344CB8AC3E}">
        <p14:creationId xmlns:p14="http://schemas.microsoft.com/office/powerpoint/2010/main" val="4293166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592;p61">
            <a:extLst>
              <a:ext uri="{FF2B5EF4-FFF2-40B4-BE49-F238E27FC236}">
                <a16:creationId xmlns:a16="http://schemas.microsoft.com/office/drawing/2014/main" id="{14B298B8-282F-94A0-D302-BBF8A549094C}"/>
              </a:ext>
            </a:extLst>
          </p:cNvPr>
          <p:cNvSpPr txBox="1">
            <a:spLocks noGrp="1"/>
          </p:cNvSpPr>
          <p:nvPr>
            <p:ph type="ctrTitle"/>
          </p:nvPr>
        </p:nvSpPr>
        <p:spPr>
          <a:xfrm>
            <a:off x="6709709" y="2161309"/>
            <a:ext cx="4586364" cy="172807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4800" dirty="0">
                <a:solidFill>
                  <a:srgbClr val="2B2B4C"/>
                </a:solidFill>
                <a:latin typeface="+mj-lt"/>
              </a:rPr>
              <a:t>Title AI Agency</a:t>
            </a:r>
            <a:endParaRPr sz="4800" dirty="0">
              <a:solidFill>
                <a:srgbClr val="2B2B4C"/>
              </a:solidFill>
              <a:latin typeface="+mj-lt"/>
            </a:endParaRPr>
          </a:p>
          <a:p>
            <a:pPr marL="0" lvl="0" indent="0" algn="l" rtl="0">
              <a:spcBef>
                <a:spcPts val="0"/>
              </a:spcBef>
              <a:spcAft>
                <a:spcPts val="0"/>
              </a:spcAft>
              <a:buNone/>
            </a:pPr>
            <a:r>
              <a:rPr lang="en" sz="4000" b="0" dirty="0">
                <a:solidFill>
                  <a:srgbClr val="2B2B4C"/>
                </a:solidFill>
                <a:latin typeface="+mj-lt"/>
              </a:rPr>
              <a:t>Pitch Deck</a:t>
            </a:r>
            <a:endParaRPr sz="4000" b="0" dirty="0">
              <a:solidFill>
                <a:srgbClr val="2B2B4C"/>
              </a:solidFill>
              <a:latin typeface="+mj-lt"/>
            </a:endParaRPr>
          </a:p>
        </p:txBody>
      </p:sp>
      <p:sp>
        <p:nvSpPr>
          <p:cNvPr id="6" name="Google Shape;593;p61">
            <a:extLst>
              <a:ext uri="{FF2B5EF4-FFF2-40B4-BE49-F238E27FC236}">
                <a16:creationId xmlns:a16="http://schemas.microsoft.com/office/drawing/2014/main" id="{C2CF1B51-0488-ABFC-BCCA-F4EC17A3A3FF}"/>
              </a:ext>
            </a:extLst>
          </p:cNvPr>
          <p:cNvSpPr txBox="1">
            <a:spLocks/>
          </p:cNvSpPr>
          <p:nvPr/>
        </p:nvSpPr>
        <p:spPr>
          <a:xfrm>
            <a:off x="6709709" y="4052819"/>
            <a:ext cx="4586364" cy="513667"/>
          </a:xfrm>
          <a:prstGeom prst="rect">
            <a:avLst/>
          </a:prstGeom>
        </p:spPr>
        <p:txBody>
          <a:bodyPr spcFirstLastPara="1" wrap="square" lIns="91425" tIns="91425" rIns="91425" bIns="91425" anchor="t" anchorCtr="0">
            <a:noAutofit/>
          </a:bodyPr>
          <a:lst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a:solidFill>
                  <a:srgbClr val="2B2B4C"/>
                </a:solidFill>
                <a:latin typeface="+mj-lt"/>
              </a:rPr>
              <a:t>Here is where your presentation begins</a:t>
            </a:r>
            <a:endParaRPr lang="en-US" dirty="0">
              <a:solidFill>
                <a:srgbClr val="2B2B4C"/>
              </a:solidFill>
              <a:latin typeface="+mj-lt"/>
            </a:endParaRPr>
          </a:p>
        </p:txBody>
      </p:sp>
      <p:pic>
        <p:nvPicPr>
          <p:cNvPr id="8" name="Picture 7" descr="A logo with text on it&#10;&#10;Description automatically generated">
            <a:extLst>
              <a:ext uri="{FF2B5EF4-FFF2-40B4-BE49-F238E27FC236}">
                <a16:creationId xmlns:a16="http://schemas.microsoft.com/office/drawing/2014/main" id="{DAC343CA-0C1E-2141-34F4-D41847CD03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3051" y="6083855"/>
            <a:ext cx="3090350" cy="619927"/>
          </a:xfrm>
          <a:prstGeom prst="rect">
            <a:avLst/>
          </a:prstGeom>
        </p:spPr>
      </p:pic>
    </p:spTree>
    <p:extLst>
      <p:ext uri="{BB962C8B-B14F-4D97-AF65-F5344CB8AC3E}">
        <p14:creationId xmlns:p14="http://schemas.microsoft.com/office/powerpoint/2010/main" val="339030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8" name="Google Shape;771;p70">
            <a:extLst>
              <a:ext uri="{FF2B5EF4-FFF2-40B4-BE49-F238E27FC236}">
                <a16:creationId xmlns:a16="http://schemas.microsoft.com/office/drawing/2014/main" id="{6B54032A-0FC6-0B50-4150-2DC2C214C67B}"/>
              </a:ext>
            </a:extLst>
          </p:cNvPr>
          <p:cNvSpPr txBox="1">
            <a:spLocks noGrp="1"/>
          </p:cNvSpPr>
          <p:nvPr>
            <p:ph type="title"/>
          </p:nvPr>
        </p:nvSpPr>
        <p:spPr>
          <a:xfrm>
            <a:off x="3068372" y="1174353"/>
            <a:ext cx="3661500" cy="239122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solidFill>
                  <a:srgbClr val="2B2B4C"/>
                </a:solidFill>
                <a:latin typeface="+mj-lt"/>
              </a:rPr>
              <a:t>A picture always reinforces</a:t>
            </a:r>
          </a:p>
          <a:p>
            <a:pPr marL="0" lvl="0" indent="0" algn="l" rtl="0">
              <a:spcBef>
                <a:spcPts val="0"/>
              </a:spcBef>
              <a:spcAft>
                <a:spcPts val="0"/>
              </a:spcAft>
              <a:buNone/>
            </a:pPr>
            <a:r>
              <a:rPr lang="en-US" dirty="0">
                <a:solidFill>
                  <a:srgbClr val="2B2B4C"/>
                </a:solidFill>
                <a:latin typeface="+mj-lt"/>
              </a:rPr>
              <a:t>the concept</a:t>
            </a:r>
          </a:p>
        </p:txBody>
      </p:sp>
      <p:sp>
        <p:nvSpPr>
          <p:cNvPr id="9" name="Google Shape;772;p70">
            <a:extLst>
              <a:ext uri="{FF2B5EF4-FFF2-40B4-BE49-F238E27FC236}">
                <a16:creationId xmlns:a16="http://schemas.microsoft.com/office/drawing/2014/main" id="{68F73FD6-DBC6-E4AB-874B-C14805FD493E}"/>
              </a:ext>
            </a:extLst>
          </p:cNvPr>
          <p:cNvSpPr txBox="1">
            <a:spLocks/>
          </p:cNvSpPr>
          <p:nvPr/>
        </p:nvSpPr>
        <p:spPr>
          <a:xfrm>
            <a:off x="3068372" y="3735854"/>
            <a:ext cx="3661500" cy="831300"/>
          </a:xfrm>
          <a:prstGeom prst="rect">
            <a:avLst/>
          </a:prstGeom>
        </p:spPr>
        <p:txBody>
          <a:bodyPr spcFirstLastPara="1" wrap="square" lIns="91425" tIns="91425" rIns="91425" bIns="91425" anchor="t" anchorCtr="0">
            <a:noAutofit/>
          </a:bodyPr>
          <a:lst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b="1">
                <a:solidFill>
                  <a:srgbClr val="000000"/>
                </a:solidFill>
                <a:latin typeface="Open Sans" pitchFamily="2" charset="0"/>
              </a:rPr>
              <a:t>Lorem Ipsum</a:t>
            </a:r>
            <a:r>
              <a:rPr lang="en-US">
                <a:solidFill>
                  <a:srgbClr val="000000"/>
                </a:solidFill>
                <a:latin typeface="Open Sans" pitchFamily="2" charset="0"/>
              </a:rPr>
              <a:t> is simply dummy text of the printing and typesetting industry. Lorem </a:t>
            </a:r>
            <a:r>
              <a:rPr lang="en-US">
                <a:solidFill>
                  <a:srgbClr val="000000"/>
                </a:solidFill>
                <a:latin typeface="+mj-lt"/>
              </a:rPr>
              <a:t>Ipsum</a:t>
            </a:r>
            <a:r>
              <a:rPr lang="en-US">
                <a:solidFill>
                  <a:srgbClr val="000000"/>
                </a:solidFill>
                <a:latin typeface="Open Sans" pitchFamily="2" charset="0"/>
              </a:rPr>
              <a:t> has been the industry's</a:t>
            </a:r>
            <a:endParaRPr lang="en-US" dirty="0">
              <a:solidFill>
                <a:srgbClr val="2B2B4C"/>
              </a:solidFill>
              <a:latin typeface="+mj-lt"/>
            </a:endParaRPr>
          </a:p>
        </p:txBody>
      </p:sp>
      <p:pic>
        <p:nvPicPr>
          <p:cNvPr id="10" name="Google Shape;786;p70">
            <a:extLst>
              <a:ext uri="{FF2B5EF4-FFF2-40B4-BE49-F238E27FC236}">
                <a16:creationId xmlns:a16="http://schemas.microsoft.com/office/drawing/2014/main" id="{7D4B0166-6089-40C7-0B63-B3CAC12D652A}"/>
              </a:ext>
            </a:extLst>
          </p:cNvPr>
          <p:cNvPicPr preferRelativeResize="0"/>
          <p:nvPr/>
        </p:nvPicPr>
        <p:blipFill rotWithShape="1">
          <a:blip r:embed="rId3">
            <a:alphaModFix/>
          </a:blip>
          <a:srcRect l="33717"/>
          <a:stretch/>
        </p:blipFill>
        <p:spPr>
          <a:xfrm>
            <a:off x="7481147" y="746954"/>
            <a:ext cx="3173700" cy="3575700"/>
          </a:xfrm>
          <a:prstGeom prst="snip2DiagRect">
            <a:avLst>
              <a:gd name="adj1" fmla="val 0"/>
              <a:gd name="adj2" fmla="val 16667"/>
            </a:avLst>
          </a:prstGeom>
          <a:noFill/>
          <a:ln>
            <a:noFill/>
          </a:ln>
        </p:spPr>
      </p:pic>
      <p:pic>
        <p:nvPicPr>
          <p:cNvPr id="11" name="Picture 10" descr="A logo with text on it&#10;&#10;Description automatically generated">
            <a:extLst>
              <a:ext uri="{FF2B5EF4-FFF2-40B4-BE49-F238E27FC236}">
                <a16:creationId xmlns:a16="http://schemas.microsoft.com/office/drawing/2014/main" id="{9A782DFE-1922-9E81-0E43-5D22EBA204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73051" y="6083855"/>
            <a:ext cx="3090350" cy="619927"/>
          </a:xfrm>
          <a:prstGeom prst="rect">
            <a:avLst/>
          </a:prstGeom>
        </p:spPr>
      </p:pic>
    </p:spTree>
    <p:extLst>
      <p:ext uri="{BB962C8B-B14F-4D97-AF65-F5344CB8AC3E}">
        <p14:creationId xmlns:p14="http://schemas.microsoft.com/office/powerpoint/2010/main" val="320031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674;p64">
            <a:extLst>
              <a:ext uri="{FF2B5EF4-FFF2-40B4-BE49-F238E27FC236}">
                <a16:creationId xmlns:a16="http://schemas.microsoft.com/office/drawing/2014/main" id="{538810D9-9DD9-B961-1D0A-6A624D332F3D}"/>
              </a:ext>
            </a:extLst>
          </p:cNvPr>
          <p:cNvSpPr txBox="1">
            <a:spLocks/>
          </p:cNvSpPr>
          <p:nvPr/>
        </p:nvSpPr>
        <p:spPr>
          <a:xfrm>
            <a:off x="-332946" y="1397682"/>
            <a:ext cx="7704000" cy="572700"/>
          </a:xfrm>
          <a:prstGeom prst="rect">
            <a:avLst/>
          </a:prstGeom>
        </p:spPr>
        <p:txBody>
          <a:bodyPr spcFirstLastPara="1" wrap="square" lIns="91425" tIns="91425" rIns="91425" bIns="91425" anchor="t" anchorCtr="0">
            <a:noAutofit/>
          </a:bodyPr>
          <a:lst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spcBef>
                <a:spcPts val="0"/>
              </a:spcBef>
            </a:pPr>
            <a:r>
              <a:rPr lang="en-US">
                <a:solidFill>
                  <a:srgbClr val="2B2B4C"/>
                </a:solidFill>
              </a:rPr>
              <a:t>Table of contents</a:t>
            </a:r>
            <a:endParaRPr lang="en-US" dirty="0">
              <a:solidFill>
                <a:srgbClr val="2B2B4C"/>
              </a:solidFill>
            </a:endParaRPr>
          </a:p>
        </p:txBody>
      </p:sp>
      <p:pic>
        <p:nvPicPr>
          <p:cNvPr id="9" name="Picture 8" descr="A logo with text on it&#10;&#10;Description automatically generated">
            <a:extLst>
              <a:ext uri="{FF2B5EF4-FFF2-40B4-BE49-F238E27FC236}">
                <a16:creationId xmlns:a16="http://schemas.microsoft.com/office/drawing/2014/main" id="{30B53049-FD08-4B3C-A3B5-46F11739F7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3051" y="6083855"/>
            <a:ext cx="3090350" cy="619927"/>
          </a:xfrm>
          <a:prstGeom prst="rect">
            <a:avLst/>
          </a:prstGeom>
        </p:spPr>
      </p:pic>
    </p:spTree>
    <p:extLst>
      <p:ext uri="{BB962C8B-B14F-4D97-AF65-F5344CB8AC3E}">
        <p14:creationId xmlns:p14="http://schemas.microsoft.com/office/powerpoint/2010/main" val="3346685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Google Shape;690;p65">
            <a:extLst>
              <a:ext uri="{FF2B5EF4-FFF2-40B4-BE49-F238E27FC236}">
                <a16:creationId xmlns:a16="http://schemas.microsoft.com/office/drawing/2014/main" id="{DF771A45-D2D4-311E-0DEA-86B7AA129377}"/>
              </a:ext>
            </a:extLst>
          </p:cNvPr>
          <p:cNvSpPr txBox="1">
            <a:spLocks noGrp="1"/>
          </p:cNvSpPr>
          <p:nvPr>
            <p:ph type="title"/>
          </p:nvPr>
        </p:nvSpPr>
        <p:spPr>
          <a:xfrm>
            <a:off x="1204498" y="809059"/>
            <a:ext cx="6748009" cy="1848654"/>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solidFill>
                  <a:srgbClr val="2B2B4C"/>
                </a:solidFill>
                <a:latin typeface="+mj-lt"/>
              </a:rPr>
              <a:t>Introduction</a:t>
            </a:r>
            <a:endParaRPr dirty="0">
              <a:solidFill>
                <a:srgbClr val="2B2B4C"/>
              </a:solidFill>
              <a:latin typeface="+mj-lt"/>
            </a:endParaRPr>
          </a:p>
        </p:txBody>
      </p:sp>
      <p:sp>
        <p:nvSpPr>
          <p:cNvPr id="12" name="Google Shape;691;p65">
            <a:extLst>
              <a:ext uri="{FF2B5EF4-FFF2-40B4-BE49-F238E27FC236}">
                <a16:creationId xmlns:a16="http://schemas.microsoft.com/office/drawing/2014/main" id="{07FFA615-DA7B-8637-6ECC-CD1F303A6C54}"/>
              </a:ext>
            </a:extLst>
          </p:cNvPr>
          <p:cNvSpPr txBox="1">
            <a:spLocks/>
          </p:cNvSpPr>
          <p:nvPr/>
        </p:nvSpPr>
        <p:spPr>
          <a:xfrm>
            <a:off x="1204499" y="2131150"/>
            <a:ext cx="6748009" cy="3447614"/>
          </a:xfrm>
          <a:prstGeom prst="rect">
            <a:avLst/>
          </a:prstGeom>
        </p:spPr>
        <p:txBody>
          <a:bodyPr spcFirstLastPara="1" wrap="square" lIns="91425" tIns="91425" rIns="91425" bIns="91425" anchor="ctr" anchorCtr="0">
            <a:noAutofit/>
          </a:bodyPr>
          <a:lst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a:solidFill>
                  <a:srgbClr val="2B2B4C"/>
                </a:solidFill>
                <a:latin typeface="+mj-lt"/>
              </a:rPr>
              <a:t>You can give a brief description of the topic you want to talk about here. For example, if you want to talk about Mercury, you can say that it’s the smallest planet in the entire Solar System</a:t>
            </a:r>
            <a:endParaRPr lang="en-US" dirty="0">
              <a:solidFill>
                <a:srgbClr val="2B2B4C"/>
              </a:solidFill>
              <a:latin typeface="+mj-lt"/>
            </a:endParaRPr>
          </a:p>
        </p:txBody>
      </p:sp>
      <p:pic>
        <p:nvPicPr>
          <p:cNvPr id="13" name="Picture 12" descr="A logo with text on it&#10;&#10;Description automatically generated">
            <a:extLst>
              <a:ext uri="{FF2B5EF4-FFF2-40B4-BE49-F238E27FC236}">
                <a16:creationId xmlns:a16="http://schemas.microsoft.com/office/drawing/2014/main" id="{10C1FC2F-44A3-FF97-7123-96C33A9836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3051" y="6083855"/>
            <a:ext cx="3090350" cy="619927"/>
          </a:xfrm>
          <a:prstGeom prst="rect">
            <a:avLst/>
          </a:prstGeom>
        </p:spPr>
      </p:pic>
    </p:spTree>
    <p:extLst>
      <p:ext uri="{BB962C8B-B14F-4D97-AF65-F5344CB8AC3E}">
        <p14:creationId xmlns:p14="http://schemas.microsoft.com/office/powerpoint/2010/main" val="3088225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Google Shape;724;p67">
            <a:extLst>
              <a:ext uri="{FF2B5EF4-FFF2-40B4-BE49-F238E27FC236}">
                <a16:creationId xmlns:a16="http://schemas.microsoft.com/office/drawing/2014/main" id="{0D415040-EB33-EBEF-AA60-2E342872603C}"/>
              </a:ext>
            </a:extLst>
          </p:cNvPr>
          <p:cNvSpPr txBox="1">
            <a:spLocks noGrp="1"/>
          </p:cNvSpPr>
          <p:nvPr>
            <p:ph type="title"/>
          </p:nvPr>
        </p:nvSpPr>
        <p:spPr>
          <a:xfrm>
            <a:off x="4272964" y="1157617"/>
            <a:ext cx="4319100" cy="1030942"/>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MY" sz="5000" dirty="0">
                <a:solidFill>
                  <a:srgbClr val="2B2B4C"/>
                </a:solidFill>
                <a:latin typeface="+mj-lt"/>
              </a:rPr>
              <a:t>Title</a:t>
            </a:r>
            <a:endParaRPr sz="5000" dirty="0">
              <a:solidFill>
                <a:srgbClr val="2B2B4C"/>
              </a:solidFill>
              <a:latin typeface="+mj-lt"/>
            </a:endParaRPr>
          </a:p>
        </p:txBody>
      </p:sp>
      <p:sp>
        <p:nvSpPr>
          <p:cNvPr id="12" name="Google Shape;725;p67">
            <a:extLst>
              <a:ext uri="{FF2B5EF4-FFF2-40B4-BE49-F238E27FC236}">
                <a16:creationId xmlns:a16="http://schemas.microsoft.com/office/drawing/2014/main" id="{03143DC2-206B-265E-93E7-CEF3A995D3C3}"/>
              </a:ext>
            </a:extLst>
          </p:cNvPr>
          <p:cNvSpPr txBox="1">
            <a:spLocks/>
          </p:cNvSpPr>
          <p:nvPr/>
        </p:nvSpPr>
        <p:spPr>
          <a:xfrm>
            <a:off x="4272964" y="2441901"/>
            <a:ext cx="3068700" cy="713400"/>
          </a:xfrm>
          <a:prstGeom prst="rect">
            <a:avLst/>
          </a:prstGeom>
        </p:spPr>
        <p:txBody>
          <a:bodyPr spcFirstLastPara="1" wrap="square" lIns="91425" tIns="91425" rIns="91425" bIns="91425" anchor="t" anchorCtr="0">
            <a:noAutofit/>
          </a:bodyPr>
          <a:lst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800" dirty="0">
                <a:solidFill>
                  <a:srgbClr val="2B2B4C"/>
                </a:solidFill>
                <a:latin typeface="+mj-lt"/>
              </a:rPr>
              <a:t>You can enter a subtitle here if you need it</a:t>
            </a:r>
          </a:p>
        </p:txBody>
      </p:sp>
      <p:sp>
        <p:nvSpPr>
          <p:cNvPr id="13" name="Google Shape;726;p67">
            <a:extLst>
              <a:ext uri="{FF2B5EF4-FFF2-40B4-BE49-F238E27FC236}">
                <a16:creationId xmlns:a16="http://schemas.microsoft.com/office/drawing/2014/main" id="{0710EC27-A4D9-23E8-457A-C19198B6C14C}"/>
              </a:ext>
            </a:extLst>
          </p:cNvPr>
          <p:cNvSpPr txBox="1">
            <a:spLocks/>
          </p:cNvSpPr>
          <p:nvPr/>
        </p:nvSpPr>
        <p:spPr>
          <a:xfrm>
            <a:off x="2633464" y="1767659"/>
            <a:ext cx="1639500" cy="841800"/>
          </a:xfrm>
          <a:prstGeom prst="rect">
            <a:avLst/>
          </a:prstGeom>
        </p:spPr>
        <p:txBody>
          <a:bodyPr spcFirstLastPara="1" wrap="square" lIns="91425" tIns="91425" rIns="91425" bIns="91425" anchor="ctr" anchorCtr="0">
            <a:noAutofit/>
          </a:bodyPr>
          <a:lst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spcBef>
                <a:spcPts val="0"/>
              </a:spcBef>
            </a:pPr>
            <a:r>
              <a:rPr lang="en" sz="6000" dirty="0">
                <a:solidFill>
                  <a:srgbClr val="2B2B4C"/>
                </a:solidFill>
              </a:rPr>
              <a:t>01</a:t>
            </a:r>
          </a:p>
        </p:txBody>
      </p:sp>
      <p:pic>
        <p:nvPicPr>
          <p:cNvPr id="14" name="Picture 13" descr="A logo with text on it&#10;&#10;Description automatically generated">
            <a:extLst>
              <a:ext uri="{FF2B5EF4-FFF2-40B4-BE49-F238E27FC236}">
                <a16:creationId xmlns:a16="http://schemas.microsoft.com/office/drawing/2014/main" id="{EE7D7A47-EE94-B81B-3041-4BAA2F3835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3051" y="6083855"/>
            <a:ext cx="3090350" cy="619927"/>
          </a:xfrm>
          <a:prstGeom prst="rect">
            <a:avLst/>
          </a:prstGeom>
        </p:spPr>
      </p:pic>
    </p:spTree>
    <p:extLst>
      <p:ext uri="{BB962C8B-B14F-4D97-AF65-F5344CB8AC3E}">
        <p14:creationId xmlns:p14="http://schemas.microsoft.com/office/powerpoint/2010/main" val="4127695141"/>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2.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Geometric annual presentation</Template>
  <TotalTime>13</TotalTime>
  <Words>100</Words>
  <Application>Microsoft Office PowerPoint</Application>
  <PresentationFormat>Widescreen</PresentationFormat>
  <Paragraphs>18</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Franklin Gothic Book</vt:lpstr>
      <vt:lpstr>Franklin Gothic Demi</vt:lpstr>
      <vt:lpstr>Open Sans</vt:lpstr>
      <vt:lpstr>Custom</vt:lpstr>
      <vt:lpstr>Powerpoint  Template</vt:lpstr>
      <vt:lpstr>Title AI Agency Pitch Deck</vt:lpstr>
      <vt:lpstr>A picture always reinforces the concept</vt:lpstr>
      <vt:lpstr>PowerPoint Presentation</vt:lpstr>
      <vt:lpstr>Introduction</vt:lpstr>
      <vt:lpstr>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helmimukhsin</dc:creator>
  <cp:lastModifiedBy>helmimukhsin</cp:lastModifiedBy>
  <cp:revision>2</cp:revision>
  <dcterms:created xsi:type="dcterms:W3CDTF">2024-09-25T03:57:20Z</dcterms:created>
  <dcterms:modified xsi:type="dcterms:W3CDTF">2024-09-25T04:11:01Z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